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</p:sldIdLst>
  <p:sldSz cx="12192000" cy="6858000"/>
  <p:notesSz cx="12192000" cy="6858000"/>
  <p:defaultTextStyle>
    <a:defPPr>
      <a:defRPr lang="zh-CN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Title Slid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zh-CN"/>
              <a:t>Click to edit Master title style</a:t>
            </a:r>
            <a:endParaRPr lang="zh-CN"/>
          </a:p>
        </p:txBody>
      </p:sp>
      <p:sp>
        <p:nvSpPr>
          <p:cNvPr id="3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zh-CN"/>
              <a:t>Click to edit Master subtitle style</a:t>
            </a:r>
            <a:endParaRPr lang="zh-CN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zh-CN"/>
              <a:t/>
            </a:fld>
            <a:endParaRPr lang="zh-CN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zh-CN"/>
              <a:t/>
            </a:fld>
            <a:endParaRPr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Title and Vertical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zh-CN"/>
              <a:t>Click to edit Master title style</a:t>
            </a:r>
            <a:endParaRPr lang="zh-CN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zh-CN"/>
              <a:t>Click to edit Master text styles</a:t>
            </a:r>
            <a:endParaRPr/>
          </a:p>
          <a:p>
            <a:pPr lvl="1">
              <a:defRPr/>
            </a:pPr>
            <a:r>
              <a:rPr lang="zh-CN"/>
              <a:t>Second level</a:t>
            </a:r>
            <a:endParaRPr/>
          </a:p>
          <a:p>
            <a:pPr lvl="2">
              <a:defRPr/>
            </a:pPr>
            <a:r>
              <a:rPr lang="zh-CN"/>
              <a:t>Third level</a:t>
            </a:r>
            <a:endParaRPr/>
          </a:p>
          <a:p>
            <a:pPr lvl="3">
              <a:defRPr/>
            </a:pPr>
            <a:r>
              <a:rPr lang="zh-CN"/>
              <a:t>Fourth level</a:t>
            </a:r>
            <a:endParaRPr/>
          </a:p>
          <a:p>
            <a:pPr lvl="4">
              <a:defRPr/>
            </a:pPr>
            <a:r>
              <a:rPr lang="zh-CN"/>
              <a:t>Fifth level</a:t>
            </a:r>
            <a:endParaRPr lang="zh-CN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zh-CN"/>
              <a:t/>
            </a:fld>
            <a:endParaRPr lang="zh-CN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zh-CN"/>
              <a:t/>
            </a:fld>
            <a:endParaRPr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Vertical Title and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zh-CN"/>
              <a:t>Click to edit Master title style</a:t>
            </a:r>
            <a:endParaRPr lang="zh-CN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zh-CN"/>
              <a:t>Click to edit Master text styles</a:t>
            </a:r>
            <a:endParaRPr/>
          </a:p>
          <a:p>
            <a:pPr lvl="1">
              <a:defRPr/>
            </a:pPr>
            <a:r>
              <a:rPr lang="zh-CN"/>
              <a:t>Second level</a:t>
            </a:r>
            <a:endParaRPr/>
          </a:p>
          <a:p>
            <a:pPr lvl="2">
              <a:defRPr/>
            </a:pPr>
            <a:r>
              <a:rPr lang="zh-CN"/>
              <a:t>Third level</a:t>
            </a:r>
            <a:endParaRPr/>
          </a:p>
          <a:p>
            <a:pPr lvl="3">
              <a:defRPr/>
            </a:pPr>
            <a:r>
              <a:rPr lang="zh-CN"/>
              <a:t>Fourth level</a:t>
            </a:r>
            <a:endParaRPr/>
          </a:p>
          <a:p>
            <a:pPr lvl="4">
              <a:defRPr/>
            </a:pPr>
            <a:r>
              <a:rPr lang="zh-CN"/>
              <a:t>Fifth level</a:t>
            </a:r>
            <a:endParaRPr lang="zh-CN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zh-CN"/>
              <a:t/>
            </a:fld>
            <a:endParaRPr lang="zh-CN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zh-CN"/>
              <a:t/>
            </a:fld>
            <a:endParaRPr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zh-CN"/>
              <a:t>Click to edit Master title style</a:t>
            </a:r>
            <a:endParaRPr lang="zh-CN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zh-CN"/>
              <a:t>Click to edit Master text styles</a:t>
            </a:r>
            <a:endParaRPr/>
          </a:p>
          <a:p>
            <a:pPr lvl="1">
              <a:defRPr/>
            </a:pPr>
            <a:r>
              <a:rPr lang="zh-CN"/>
              <a:t>Second level</a:t>
            </a:r>
            <a:endParaRPr/>
          </a:p>
          <a:p>
            <a:pPr lvl="2">
              <a:defRPr/>
            </a:pPr>
            <a:r>
              <a:rPr lang="zh-CN"/>
              <a:t>Third level</a:t>
            </a:r>
            <a:endParaRPr/>
          </a:p>
          <a:p>
            <a:pPr lvl="3">
              <a:defRPr/>
            </a:pPr>
            <a:r>
              <a:rPr lang="zh-CN"/>
              <a:t>Fourth level</a:t>
            </a:r>
            <a:endParaRPr/>
          </a:p>
          <a:p>
            <a:pPr lvl="4">
              <a:defRPr/>
            </a:pPr>
            <a:r>
              <a:rPr lang="zh-CN"/>
              <a:t>Fifth level</a:t>
            </a:r>
            <a:endParaRPr lang="zh-CN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zh-CN"/>
              <a:t/>
            </a:fld>
            <a:endParaRPr lang="zh-CN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zh-CN"/>
              <a:t/>
            </a:fld>
            <a:endParaRPr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Section Header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zh-CN"/>
              <a:t>Click to edit Master title style</a:t>
            </a:r>
            <a:endParaRPr lang="zh-CN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zh-CN"/>
              <a:t>Click to edit Master text styles</a:t>
            </a:r>
            <a:endParaRPr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zh-CN"/>
              <a:t/>
            </a:fld>
            <a:endParaRPr lang="zh-CN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zh-CN"/>
              <a:t/>
            </a:fld>
            <a:endParaRPr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wo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zh-CN"/>
              <a:t>Click to edit Master title style</a:t>
            </a:r>
            <a:endParaRPr lang="zh-CN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zh-CN"/>
              <a:t>Click to edit Master text styles</a:t>
            </a:r>
            <a:endParaRPr/>
          </a:p>
          <a:p>
            <a:pPr lvl="1">
              <a:defRPr/>
            </a:pPr>
            <a:r>
              <a:rPr lang="zh-CN"/>
              <a:t>Second level</a:t>
            </a:r>
            <a:endParaRPr/>
          </a:p>
          <a:p>
            <a:pPr lvl="2">
              <a:defRPr/>
            </a:pPr>
            <a:r>
              <a:rPr lang="zh-CN"/>
              <a:t>Third level</a:t>
            </a:r>
            <a:endParaRPr/>
          </a:p>
          <a:p>
            <a:pPr lvl="3">
              <a:defRPr/>
            </a:pPr>
            <a:r>
              <a:rPr lang="zh-CN"/>
              <a:t>Fourth level</a:t>
            </a:r>
            <a:endParaRPr/>
          </a:p>
          <a:p>
            <a:pPr lvl="4">
              <a:defRPr/>
            </a:pPr>
            <a:r>
              <a:rPr lang="zh-CN"/>
              <a:t>Fifth level</a:t>
            </a:r>
            <a:endParaRPr lang="zh-CN"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zh-CN"/>
              <a:t>Click to edit Master text styles</a:t>
            </a:r>
            <a:endParaRPr/>
          </a:p>
          <a:p>
            <a:pPr lvl="1">
              <a:defRPr/>
            </a:pPr>
            <a:r>
              <a:rPr lang="zh-CN"/>
              <a:t>Second level</a:t>
            </a:r>
            <a:endParaRPr/>
          </a:p>
          <a:p>
            <a:pPr lvl="2">
              <a:defRPr/>
            </a:pPr>
            <a:r>
              <a:rPr lang="zh-CN"/>
              <a:t>Third level</a:t>
            </a:r>
            <a:endParaRPr/>
          </a:p>
          <a:p>
            <a:pPr lvl="3">
              <a:defRPr/>
            </a:pPr>
            <a:r>
              <a:rPr lang="zh-CN"/>
              <a:t>Fourth level</a:t>
            </a:r>
            <a:endParaRPr/>
          </a:p>
          <a:p>
            <a:pPr lvl="4">
              <a:defRPr/>
            </a:pPr>
            <a:r>
              <a:rPr lang="zh-CN"/>
              <a:t>Fifth level</a:t>
            </a:r>
            <a:endParaRPr lang="zh-CN"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zh-CN"/>
              <a:t/>
            </a:fld>
            <a:endParaRPr lang="zh-CN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zh-CN"/>
              <a:t/>
            </a:fld>
            <a:endParaRPr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Comparis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zh-CN"/>
              <a:t>Click to edit Master title style</a:t>
            </a:r>
            <a:endParaRPr lang="zh-CN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zh-CN"/>
              <a:t>Click to edit Master text styles</a:t>
            </a:r>
            <a:endParaRPr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zh-CN"/>
              <a:t>Click to edit Master text styles</a:t>
            </a:r>
            <a:endParaRPr/>
          </a:p>
          <a:p>
            <a:pPr lvl="1">
              <a:defRPr/>
            </a:pPr>
            <a:r>
              <a:rPr lang="zh-CN"/>
              <a:t>Second level</a:t>
            </a:r>
            <a:endParaRPr/>
          </a:p>
          <a:p>
            <a:pPr lvl="2">
              <a:defRPr/>
            </a:pPr>
            <a:r>
              <a:rPr lang="zh-CN"/>
              <a:t>Third level</a:t>
            </a:r>
            <a:endParaRPr/>
          </a:p>
          <a:p>
            <a:pPr lvl="3">
              <a:defRPr/>
            </a:pPr>
            <a:r>
              <a:rPr lang="zh-CN"/>
              <a:t>Fourth level</a:t>
            </a:r>
            <a:endParaRPr/>
          </a:p>
          <a:p>
            <a:pPr lvl="4">
              <a:defRPr/>
            </a:pPr>
            <a:r>
              <a:rPr lang="zh-CN"/>
              <a:t>Fifth level</a:t>
            </a:r>
            <a:endParaRPr lang="zh-CN"/>
          </a:p>
        </p:txBody>
      </p:sp>
      <p:sp>
        <p:nvSpPr>
          <p:cNvPr id="5" name="Text Placeholder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zh-CN"/>
              <a:t>Click to edit Master text styles</a:t>
            </a:r>
            <a:endParaRPr/>
          </a:p>
        </p:txBody>
      </p:sp>
      <p:sp>
        <p:nvSpPr>
          <p:cNvPr id="6" name="Content Placeholder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zh-CN"/>
              <a:t>Click to edit Master text styles</a:t>
            </a:r>
            <a:endParaRPr/>
          </a:p>
          <a:p>
            <a:pPr lvl="1">
              <a:defRPr/>
            </a:pPr>
            <a:r>
              <a:rPr lang="zh-CN"/>
              <a:t>Second level</a:t>
            </a:r>
            <a:endParaRPr/>
          </a:p>
          <a:p>
            <a:pPr lvl="2">
              <a:defRPr/>
            </a:pPr>
            <a:r>
              <a:rPr lang="zh-CN"/>
              <a:t>Third level</a:t>
            </a:r>
            <a:endParaRPr/>
          </a:p>
          <a:p>
            <a:pPr lvl="3">
              <a:defRPr/>
            </a:pPr>
            <a:r>
              <a:rPr lang="zh-CN"/>
              <a:t>Fourth level</a:t>
            </a:r>
            <a:endParaRPr/>
          </a:p>
          <a:p>
            <a:pPr lvl="4">
              <a:defRPr/>
            </a:pPr>
            <a:r>
              <a:rPr lang="zh-CN"/>
              <a:t>Fifth level</a:t>
            </a:r>
            <a:endParaRPr lang="zh-CN"/>
          </a:p>
        </p:txBody>
      </p:sp>
      <p:sp>
        <p:nvSpPr>
          <p:cNvPr id="7" name="Date Placeholder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zh-CN"/>
              <a:t/>
            </a:fld>
            <a:endParaRPr lang="zh-CN"/>
          </a:p>
        </p:txBody>
      </p:sp>
      <p:sp>
        <p:nvSpPr>
          <p:cNvPr id="8" name="Footer Placeholder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9" name="Slide Number Placeholder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zh-CN"/>
              <a:t/>
            </a:fld>
            <a:endParaRPr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zh-CN"/>
              <a:t>Click to edit Master title style</a:t>
            </a:r>
            <a:endParaRPr lang="zh-CN"/>
          </a:p>
        </p:txBody>
      </p:sp>
      <p:sp>
        <p:nvSpPr>
          <p:cNvPr id="3" name="Date Placeholder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zh-CN"/>
              <a:t/>
            </a:fld>
            <a:endParaRPr lang="zh-CN"/>
          </a:p>
        </p:txBody>
      </p:sp>
      <p:sp>
        <p:nvSpPr>
          <p:cNvPr id="4" name="Footer Placeholder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5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zh-CN"/>
              <a:t/>
            </a:fld>
            <a:endParaRPr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zh-CN"/>
              <a:t/>
            </a:fld>
            <a:endParaRPr lang="zh-CN"/>
          </a:p>
        </p:txBody>
      </p:sp>
      <p:sp>
        <p:nvSpPr>
          <p:cNvPr id="3" name="Footer Placeholder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4" name="Slide Number Placeholder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zh-CN"/>
              <a:t/>
            </a:fld>
            <a:endParaRPr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Content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zh-CN"/>
              <a:t>Click to edit Master title style</a:t>
            </a:r>
            <a:endParaRPr lang="zh-CN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zh-CN"/>
              <a:t>Click to edit Master text styles</a:t>
            </a:r>
            <a:endParaRPr/>
          </a:p>
          <a:p>
            <a:pPr lvl="1">
              <a:defRPr/>
            </a:pPr>
            <a:r>
              <a:rPr lang="zh-CN"/>
              <a:t>Second level</a:t>
            </a:r>
            <a:endParaRPr/>
          </a:p>
          <a:p>
            <a:pPr lvl="2">
              <a:defRPr/>
            </a:pPr>
            <a:r>
              <a:rPr lang="zh-CN"/>
              <a:t>Third level</a:t>
            </a:r>
            <a:endParaRPr/>
          </a:p>
          <a:p>
            <a:pPr lvl="3">
              <a:defRPr/>
            </a:pPr>
            <a:r>
              <a:rPr lang="zh-CN"/>
              <a:t>Fourth level</a:t>
            </a:r>
            <a:endParaRPr/>
          </a:p>
          <a:p>
            <a:pPr lvl="4">
              <a:defRPr/>
            </a:pPr>
            <a:r>
              <a:rPr lang="zh-CN"/>
              <a:t>Fifth level</a:t>
            </a:r>
            <a:endParaRPr lang="zh-CN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zh-CN"/>
              <a:t>Click to edit Master text styles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zh-CN"/>
              <a:t/>
            </a:fld>
            <a:endParaRPr lang="zh-CN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zh-CN"/>
              <a:t/>
            </a:fld>
            <a:endParaRPr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Picture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zh-CN"/>
              <a:t>Click to edit Master title style</a:t>
            </a:r>
            <a:endParaRPr lang="zh-CN"/>
          </a:p>
        </p:txBody>
      </p:sp>
      <p:sp>
        <p:nvSpPr>
          <p:cNvPr id="3" name="Picture Placeholder 2" hidden="0"/>
          <p:cNvSpPr>
            <a:spLocks noChangeAspect="1" noGrp="1"/>
          </p:cNvSpPr>
          <p:nvPr isPhoto="0" userDrawn="0">
            <p:ph type="pic" idx="1" hasCustomPrompt="0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zh-CN"/>
              <a:t>Click icon to add picture</a:t>
            </a:r>
            <a:endParaRPr lang="zh-CN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zh-CN"/>
              <a:t>Click to edit Master text styles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zh-CN"/>
              <a:t/>
            </a:fld>
            <a:endParaRPr lang="zh-CN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zh-CN"/>
              <a:t/>
            </a:fld>
            <a:endParaRPr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zh-CN"/>
              <a:t>Click to edit Master title style</a:t>
            </a:r>
            <a:endParaRPr lang="zh-CN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zh-CN"/>
              <a:t>Click to edit Master text styles</a:t>
            </a:r>
            <a:endParaRPr/>
          </a:p>
          <a:p>
            <a:pPr lvl="1">
              <a:defRPr/>
            </a:pPr>
            <a:r>
              <a:rPr lang="zh-CN"/>
              <a:t>Second level</a:t>
            </a:r>
            <a:endParaRPr/>
          </a:p>
          <a:p>
            <a:pPr lvl="2">
              <a:defRPr/>
            </a:pPr>
            <a:r>
              <a:rPr lang="zh-CN"/>
              <a:t>Third level</a:t>
            </a:r>
            <a:endParaRPr/>
          </a:p>
          <a:p>
            <a:pPr lvl="3">
              <a:defRPr/>
            </a:pPr>
            <a:r>
              <a:rPr lang="zh-CN"/>
              <a:t>Fourth level</a:t>
            </a:r>
            <a:endParaRPr/>
          </a:p>
          <a:p>
            <a:pPr lvl="4">
              <a:defRPr/>
            </a:pPr>
            <a:r>
              <a:rPr lang="zh-CN"/>
              <a:t>Fifth level</a:t>
            </a:r>
            <a:endParaRPr lang="zh-CN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zh-CN"/>
              <a:t/>
            </a:fld>
            <a:endParaRPr lang="zh-CN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zh-CN"/>
              <a:t/>
            </a:fld>
            <a:endParaRPr 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3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46981176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/>
              <a:t>推送也让同仁堂</a:t>
            </a:r>
            <a:endParaRPr/>
          </a:p>
        </p:txBody>
      </p:sp>
      <p:sp>
        <p:nvSpPr>
          <p:cNvPr id="2124834359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档" ma:contentTypeID="0x0101000A92C244D3BF43409D19E3462B90DEAB" ma:contentTypeVersion="0" ma:contentTypeDescription="新建文档。" ma:contentTypeScope="" ma:versionID="07ad5f91b8d1aaa2e17db2aaf7ad048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9511ab58a048abb3793e03d046c8d0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内容类型"/>
        <xsd:element ref="dc:title" minOccurs="0" maxOccurs="1" ma:index="4" ma:displayName="标题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6E4B16-1893-4422-BAA2-404E6AA0F25A}"/>
</file>

<file path=customXml/itemProps2.xml><?xml version="1.0" encoding="utf-8"?>
<ds:datastoreItem xmlns:ds="http://schemas.openxmlformats.org/officeDocument/2006/customXml" ds:itemID="{FD8A7B69-0E09-406D-9FA0-8A4AE02552F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ONLYOFFICE/7.1.1.23</Application>
  <DocSecurity>0</DocSecurity>
  <PresentationFormat>Widescreen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>weixincom</cp:lastModifiedBy>
  <cp:revision>6</cp:revision>
  <dcterms:created xsi:type="dcterms:W3CDTF">2012-12-03T06:56:55Z</dcterms:created>
  <dcterms:modified xsi:type="dcterms:W3CDTF">2023-01-06T06:03:02Z</dcterms:modified>
  <cp:category/>
  <cp:contentStatus/>
  <cp:version/>
</cp:coreProperties>
</file>